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8" r:id="rId2"/>
    <p:sldId id="259" r:id="rId3"/>
    <p:sldId id="273" r:id="rId4"/>
    <p:sldId id="308" r:id="rId5"/>
    <p:sldId id="297" r:id="rId6"/>
    <p:sldId id="274" r:id="rId7"/>
    <p:sldId id="302" r:id="rId8"/>
    <p:sldId id="275" r:id="rId9"/>
    <p:sldId id="304" r:id="rId10"/>
    <p:sldId id="303" r:id="rId11"/>
    <p:sldId id="276" r:id="rId12"/>
    <p:sldId id="305" r:id="rId13"/>
    <p:sldId id="277" r:id="rId14"/>
    <p:sldId id="306" r:id="rId15"/>
    <p:sldId id="278" r:id="rId16"/>
    <p:sldId id="298" r:id="rId17"/>
    <p:sldId id="307" r:id="rId18"/>
    <p:sldId id="299" r:id="rId19"/>
    <p:sldId id="300" r:id="rId20"/>
    <p:sldId id="301" r:id="rId2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67" autoAdjust="0"/>
    <p:restoredTop sz="94660"/>
  </p:normalViewPr>
  <p:slideViewPr>
    <p:cSldViewPr snapToGrid="0">
      <p:cViewPr varScale="1">
        <p:scale>
          <a:sx n="73" d="100"/>
          <a:sy n="73" d="100"/>
        </p:scale>
        <p:origin x="72" y="6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6533A-A3BB-42E8-B2C3-89D44D961D74}" type="datetimeFigureOut">
              <a:rPr lang="ko-KR" altLang="en-US" smtClean="0"/>
              <a:t>2022-03-04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428EE0BE-15F8-446B-AA07-A050DE9C6549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95010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6533A-A3BB-42E8-B2C3-89D44D961D74}" type="datetimeFigureOut">
              <a:rPr lang="ko-KR" altLang="en-US" smtClean="0"/>
              <a:t>2022-03-04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EE0BE-15F8-446B-AA07-A050DE9C6549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76371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6533A-A3BB-42E8-B2C3-89D44D961D74}" type="datetimeFigureOut">
              <a:rPr lang="ko-KR" altLang="en-US" smtClean="0"/>
              <a:t>2022-03-04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EE0BE-15F8-446B-AA07-A050DE9C6549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71855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6533A-A3BB-42E8-B2C3-89D44D961D74}" type="datetimeFigureOut">
              <a:rPr lang="ko-KR" altLang="en-US" smtClean="0"/>
              <a:t>2022-03-04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EE0BE-15F8-446B-AA07-A050DE9C6549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93479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6533A-A3BB-42E8-B2C3-89D44D961D74}" type="datetimeFigureOut">
              <a:rPr lang="ko-KR" altLang="en-US" smtClean="0"/>
              <a:t>2022-03-04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EE0BE-15F8-446B-AA07-A050DE9C6549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92858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6533A-A3BB-42E8-B2C3-89D44D961D74}" type="datetimeFigureOut">
              <a:rPr lang="ko-KR" altLang="en-US" smtClean="0"/>
              <a:t>2022-03-04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EE0BE-15F8-446B-AA07-A050DE9C6549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45377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6533A-A3BB-42E8-B2C3-89D44D961D74}" type="datetimeFigureOut">
              <a:rPr lang="ko-KR" altLang="en-US" smtClean="0"/>
              <a:t>2022-03-04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EE0BE-15F8-446B-AA07-A050DE9C6549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97972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6533A-A3BB-42E8-B2C3-89D44D961D74}" type="datetimeFigureOut">
              <a:rPr lang="ko-KR" altLang="en-US" smtClean="0"/>
              <a:t>2022-03-04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EE0BE-15F8-446B-AA07-A050DE9C6549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506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6533A-A3BB-42E8-B2C3-89D44D961D74}" type="datetimeFigureOut">
              <a:rPr lang="ko-KR" altLang="en-US" smtClean="0"/>
              <a:t>2022-03-04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EE0BE-15F8-446B-AA07-A050DE9C65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07238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6533A-A3BB-42E8-B2C3-89D44D961D74}" type="datetimeFigureOut">
              <a:rPr lang="ko-KR" altLang="en-US" smtClean="0"/>
              <a:t>2022-03-04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EE0BE-15F8-446B-AA07-A050DE9C6549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2959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7146533A-A3BB-42E8-B2C3-89D44D961D74}" type="datetimeFigureOut">
              <a:rPr lang="ko-KR" altLang="en-US" smtClean="0"/>
              <a:t>2022-03-04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EE0BE-15F8-446B-AA07-A050DE9C6549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48603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46533A-A3BB-42E8-B2C3-89D44D961D74}" type="datetimeFigureOut">
              <a:rPr lang="ko-KR" altLang="en-US" smtClean="0"/>
              <a:t>2022-03-04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428EE0BE-15F8-446B-AA07-A050DE9C6549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964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1BF0792A-0F2B-4A2E-AB38-0A4F18A307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57DB18D-C2F1-4C8C-8808-9C01ECE683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5D935FA-3336-4941-9214-E250A5727F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445671" y="644327"/>
            <a:ext cx="9299965" cy="4811366"/>
            <a:chOff x="7639235" y="600024"/>
            <a:chExt cx="3898557" cy="6878929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5D9E2ED-FF90-4200-A7EE-6D41D6526F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639235" y="600024"/>
              <a:ext cx="3898557" cy="6878929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A4BEB8D-68AD-4314-8A2B-F8DC85A530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70263" y="1062693"/>
              <a:ext cx="3635738" cy="59547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endParaRPr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AF830950-06EB-48D7-9F27-AB48CD98F0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91408" y="1590734"/>
            <a:ext cx="7405874" cy="2520012"/>
          </a:xfrm>
          <a:solidFill>
            <a:schemeClr val="bg2"/>
          </a:solidFill>
        </p:spPr>
        <p:txBody>
          <a:bodyPr anchor="ctr">
            <a:normAutofit/>
          </a:bodyPr>
          <a:lstStyle/>
          <a:p>
            <a:pPr algn="ctr"/>
            <a:r>
              <a:rPr lang="en-US" altLang="ko-KR" sz="6000" dirty="0">
                <a:solidFill>
                  <a:schemeClr val="tx2"/>
                </a:solidFill>
              </a:rPr>
              <a:t>OpenCV</a:t>
            </a:r>
            <a:br>
              <a:rPr lang="en-US" altLang="ko-KR" sz="6000" dirty="0">
                <a:solidFill>
                  <a:schemeClr val="tx2"/>
                </a:solidFill>
              </a:rPr>
            </a:br>
            <a:r>
              <a:rPr lang="en-US" altLang="ko-KR" sz="6000" dirty="0">
                <a:solidFill>
                  <a:schemeClr val="tx2"/>
                </a:solidFill>
              </a:rPr>
              <a:t>python</a:t>
            </a:r>
            <a:br>
              <a:rPr lang="en-US" altLang="ko-KR" sz="6000">
                <a:solidFill>
                  <a:schemeClr val="tx2"/>
                </a:solidFill>
              </a:rPr>
            </a:br>
            <a:r>
              <a:rPr lang="en-US" altLang="ko-KR" sz="3600">
                <a:solidFill>
                  <a:schemeClr val="tx2"/>
                </a:solidFill>
              </a:rPr>
              <a:t>2022.03.04</a:t>
            </a:r>
            <a:endParaRPr lang="ko-KR" altLang="en-US" sz="6000" dirty="0">
              <a:solidFill>
                <a:schemeClr val="tx2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7F797D1-251E-41FE-9FF8-AD487DEF2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391407" y="1416139"/>
            <a:ext cx="7405874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9A0CE28-0E59-4F4D-9855-8A8DCE9A8E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391407" y="4285341"/>
            <a:ext cx="7405874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75CC23F7-9F20-4C4B-8608-BD4DE9728F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153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2C9703D-C8F9-44AD-A7C0-C2F3871F8C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160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C27B39DB-D8BA-422C-916F-B78330DE23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6698" y="643467"/>
            <a:ext cx="6698603" cy="4873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5216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자연이(가) 표시된 사진&#10;&#10;자동 생성된 설명">
            <a:extLst>
              <a:ext uri="{FF2B5EF4-FFF2-40B4-BE49-F238E27FC236}">
                <a16:creationId xmlns:a16="http://schemas.microsoft.com/office/drawing/2014/main" id="{5196AE08-3F25-4943-AB6C-A777E1AFD3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716" y="867810"/>
            <a:ext cx="5159675" cy="438572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그림 4" descr="나무, 실외, 도로, 장면이(가) 표시된 사진&#10;&#10;자동 생성된 설명">
            <a:extLst>
              <a:ext uri="{FF2B5EF4-FFF2-40B4-BE49-F238E27FC236}">
                <a16:creationId xmlns:a16="http://schemas.microsoft.com/office/drawing/2014/main" id="{2F7E691B-F2A9-4C96-A29A-026770EBCA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8857" y="1048398"/>
            <a:ext cx="5159676" cy="402454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10223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2C9703D-C8F9-44AD-A7C0-C2F3871F8C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160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그림 2" descr="나무, 실외, 길, 인도이(가) 표시된 사진&#10;&#10;자동 생성된 설명">
            <a:extLst>
              <a:ext uri="{FF2B5EF4-FFF2-40B4-BE49-F238E27FC236}">
                <a16:creationId xmlns:a16="http://schemas.microsoft.com/office/drawing/2014/main" id="{057AEB57-4D68-4729-A258-E30EBB6364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714" y="643467"/>
            <a:ext cx="10152572" cy="4873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3408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하얀색이(가) 표시된 사진&#10;&#10;자동 생성된 설명">
            <a:extLst>
              <a:ext uri="{FF2B5EF4-FFF2-40B4-BE49-F238E27FC236}">
                <a16:creationId xmlns:a16="http://schemas.microsoft.com/office/drawing/2014/main" id="{0A242043-0369-4D1F-AD30-C82D6BDFDA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716" y="912957"/>
            <a:ext cx="5159675" cy="429542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그림 4" descr="텍스트, 나무, 실외, 도로이(가) 표시된 사진&#10;&#10;자동 생성된 설명">
            <a:extLst>
              <a:ext uri="{FF2B5EF4-FFF2-40B4-BE49-F238E27FC236}">
                <a16:creationId xmlns:a16="http://schemas.microsoft.com/office/drawing/2014/main" id="{C6283AA1-9AB6-468B-B52F-7CBF356815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8857" y="1061298"/>
            <a:ext cx="5159676" cy="399874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074348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2C9703D-C8F9-44AD-A7C0-C2F3871F8C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160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11051519-3787-41AD-83C1-E437A3CAB6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714" y="643467"/>
            <a:ext cx="10152572" cy="4873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4119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다른이(가) 표시된 사진&#10;&#10;자동 생성된 설명">
            <a:extLst>
              <a:ext uri="{FF2B5EF4-FFF2-40B4-BE49-F238E27FC236}">
                <a16:creationId xmlns:a16="http://schemas.microsoft.com/office/drawing/2014/main" id="{3D10ED27-F53F-4E4C-BB68-36A3B8886E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716" y="861361"/>
            <a:ext cx="5159675" cy="439862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그림 4" descr="텍스트, 도로, 실외, 자동차이(가) 표시된 사진&#10;&#10;자동 생성된 설명">
            <a:extLst>
              <a:ext uri="{FF2B5EF4-FFF2-40B4-BE49-F238E27FC236}">
                <a16:creationId xmlns:a16="http://schemas.microsoft.com/office/drawing/2014/main" id="{1A10B25F-558E-44E9-B85D-CB77BFE4E4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8857" y="1054848"/>
            <a:ext cx="5159676" cy="401164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635645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2C9703D-C8F9-44AD-A7C0-C2F3871F8C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160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72A4C6C0-DC9F-478B-9E4C-8C0F7CD47C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137" y="643467"/>
            <a:ext cx="10205725" cy="4873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1295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E8A3D4-A32C-4B66-8BFB-6D3369D700B6}"/>
              </a:ext>
            </a:extLst>
          </p:cNvPr>
          <p:cNvSpPr txBox="1"/>
          <p:nvPr/>
        </p:nvSpPr>
        <p:spPr>
          <a:xfrm>
            <a:off x="2793145" y="2956815"/>
            <a:ext cx="66057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600" dirty="0">
                <a:solidFill>
                  <a:prstClr val="black"/>
                </a:solidFill>
                <a:latin typeface="Gill Sans MT" panose="020B0502020104020203"/>
                <a:ea typeface="맑은 고딕" panose="020B0503020000020004" pitchFamily="50" charset="-127"/>
              </a:rPr>
              <a:t>3</a:t>
            </a:r>
            <a:r>
              <a:rPr kumimoji="0" lang="en-US" altLang="ko-KR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맑은 고딕" panose="020B0503020000020004" pitchFamily="50" charset="-127"/>
                <a:cs typeface="+mn-cs"/>
              </a:rPr>
              <a:t>. </a:t>
            </a:r>
            <a:r>
              <a:rPr lang="ko-KR" altLang="en-US" sz="3600" dirty="0">
                <a:solidFill>
                  <a:prstClr val="black"/>
                </a:solidFill>
                <a:latin typeface="Gill Sans MT" panose="020B0502020104020203"/>
                <a:ea typeface="맑은 고딕" panose="020B0503020000020004" pitchFamily="50" charset="-127"/>
              </a:rPr>
              <a:t>매칭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 panose="020B0502020104020203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20821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서있는, 스포츠이(가) 표시된 사진&#10;&#10;자동 생성된 설명">
            <a:extLst>
              <a:ext uri="{FF2B5EF4-FFF2-40B4-BE49-F238E27FC236}">
                <a16:creationId xmlns:a16="http://schemas.microsoft.com/office/drawing/2014/main" id="{FAC05D1C-339F-4D5A-9FA2-CD46B2B237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360" y="643468"/>
            <a:ext cx="4232387" cy="483440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그림 6" descr="나무, 실외, 도로, 거리이(가) 표시된 사진&#10;&#10;자동 생성된 설명">
            <a:extLst>
              <a:ext uri="{FF2B5EF4-FFF2-40B4-BE49-F238E27FC236}">
                <a16:creationId xmlns:a16="http://schemas.microsoft.com/office/drawing/2014/main" id="{826E5261-D863-473A-BAA1-2E760EB008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8857" y="1125793"/>
            <a:ext cx="5159676" cy="386975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133822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62C9703D-C8F9-44AD-A7C0-C2F3871F8C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160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0AB497D9-D9AC-4000-B7EC-5941F11040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9229" y="643467"/>
            <a:ext cx="5553542" cy="4873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1951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4000"/>
                <a:satMod val="80000"/>
                <a:lumMod val="106000"/>
              </a:schemeClr>
            </a:gs>
            <a:gs pos="100000">
              <a:schemeClr val="bg1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23522FE7-5A29-4EF6-B1EF-2CA55748A7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C2192E09-EBC7-416C-B887-DFF915D7F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924498D-E084-44BE-A196-CFCE35564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4C12901-9FCC-461E-A64A-89B4791235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A5B0BB24-CF19-4E6C-AFC4-A0F18438D8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557106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3438CEF5-63E3-4928-9F1C-395224D24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8" y="0"/>
            <a:ext cx="12194875" cy="6122584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269C0C3-3E7F-4E44-91CC-3B839B7A0270}"/>
              </a:ext>
            </a:extLst>
          </p:cNvPr>
          <p:cNvSpPr txBox="1"/>
          <p:nvPr/>
        </p:nvSpPr>
        <p:spPr>
          <a:xfrm>
            <a:off x="1451579" y="1040302"/>
            <a:ext cx="9603275" cy="10202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all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 panose="020B0502020104020203"/>
                <a:ea typeface="맑은 고딕" panose="020B0503020000020004" pitchFamily="50" charset="-127"/>
                <a:cs typeface="+mn-cs"/>
              </a:rPr>
              <a:t>Index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F328CB6C-F677-4C0B-9EE8-4D1C44DDF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6990" y="2081620"/>
            <a:ext cx="9581995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CE474FB0-9E32-4021-9F8F-CF827183B365}"/>
              </a:ext>
            </a:extLst>
          </p:cNvPr>
          <p:cNvSpPr txBox="1"/>
          <p:nvPr/>
        </p:nvSpPr>
        <p:spPr>
          <a:xfrm>
            <a:off x="1451580" y="2355536"/>
            <a:ext cx="9436404" cy="321553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rgbClr val="B71E42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 panose="020B0502020104020203"/>
                <a:ea typeface="맑은 고딕" panose="020B0503020000020004" pitchFamily="50" charset="-127"/>
                <a:cs typeface="+mn-cs"/>
              </a:rPr>
              <a:t>1.     </a:t>
            </a:r>
            <a:r>
              <a:rPr lang="ko-KR" altLang="en-US" dirty="0" err="1">
                <a:solidFill>
                  <a:prstClr val="white"/>
                </a:solidFill>
                <a:latin typeface="Gill Sans MT" panose="020B0502020104020203"/>
                <a:ea typeface="맑은 고딕" panose="020B0503020000020004" pitchFamily="50" charset="-127"/>
              </a:rPr>
              <a:t>특징점</a:t>
            </a:r>
            <a:r>
              <a:rPr lang="ko-KR" altLang="en-US" dirty="0">
                <a:solidFill>
                  <a:prstClr val="white"/>
                </a:solidFill>
                <a:latin typeface="Gill Sans MT" panose="020B0502020104020203"/>
                <a:ea typeface="맑은 고딕" panose="020B0503020000020004" pitchFamily="50" charset="-127"/>
              </a:rPr>
              <a:t> 매칭 변환행렬 추출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맑은 고딕" panose="020B0503020000020004" pitchFamily="50" charset="-127"/>
              <a:cs typeface="+mn-cs"/>
            </a:endParaRPr>
          </a:p>
          <a:p>
            <a:pPr marL="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rgbClr val="B71E42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맑은 고딕" panose="020B0503020000020004" pitchFamily="50" charset="-127"/>
              <a:cs typeface="+mn-cs"/>
            </a:endParaRPr>
          </a:p>
          <a:p>
            <a:pPr marL="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rgbClr val="B71E42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맑은 고딕" panose="020B0503020000020004" pitchFamily="50" charset="-127"/>
              <a:cs typeface="+mn-cs"/>
            </a:endParaRPr>
          </a:p>
          <a:p>
            <a:pPr marL="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rgbClr val="B71E42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 panose="020B0502020104020203"/>
                <a:ea typeface="맑은 고딕" panose="020B0503020000020004" pitchFamily="50" charset="-127"/>
                <a:cs typeface="+mn-cs"/>
              </a:rPr>
              <a:t>2.     SIFT,SURF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 panose="020B0502020104020203"/>
                <a:ea typeface="맑은 고딕" panose="020B0503020000020004" pitchFamily="50" charset="-127"/>
                <a:cs typeface="+mn-cs"/>
              </a:rPr>
              <a:t>이용해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 panose="020B0502020104020203"/>
                <a:ea typeface="맑은 고딕" panose="020B0503020000020004" pitchFamily="50" charset="-127"/>
                <a:cs typeface="+mn-cs"/>
              </a:rPr>
              <a:t>특징점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 panose="020B0502020104020203"/>
                <a:ea typeface="맑은 고딕" panose="020B0503020000020004" pitchFamily="50" charset="-127"/>
                <a:cs typeface="+mn-cs"/>
              </a:rPr>
              <a:t> 추출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맑은 고딕" panose="020B0503020000020004" pitchFamily="50" charset="-127"/>
              <a:cs typeface="+mn-cs"/>
            </a:endParaRPr>
          </a:p>
          <a:p>
            <a:pPr marL="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rgbClr val="B71E42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맑은 고딕" panose="020B0503020000020004" pitchFamily="50" charset="-127"/>
              <a:cs typeface="+mn-cs"/>
            </a:endParaRPr>
          </a:p>
          <a:p>
            <a:pPr marL="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rgbClr val="B71E42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맑은 고딕" panose="020B0503020000020004" pitchFamily="50" charset="-127"/>
              <a:cs typeface="+mn-cs"/>
            </a:endParaRPr>
          </a:p>
          <a:p>
            <a:pPr marL="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rgbClr val="B71E42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 panose="020B0502020104020203"/>
                <a:ea typeface="맑은 고딕" panose="020B0503020000020004" pitchFamily="50" charset="-127"/>
                <a:cs typeface="+mn-cs"/>
              </a:rPr>
              <a:t>3.    RGB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 panose="020B0502020104020203"/>
                <a:ea typeface="맑은 고딕" panose="020B0503020000020004" pitchFamily="50" charset="-127"/>
                <a:cs typeface="+mn-cs"/>
              </a:rPr>
              <a:t>와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 panose="020B0502020104020203"/>
                <a:ea typeface="맑은 고딕" panose="020B0503020000020004" pitchFamily="50" charset="-127"/>
                <a:cs typeface="+mn-cs"/>
              </a:rPr>
              <a:t>IR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 panose="020B0502020104020203"/>
                <a:ea typeface="맑은 고딕" panose="020B0503020000020004" pitchFamily="50" charset="-127"/>
                <a:cs typeface="+mn-cs"/>
              </a:rPr>
              <a:t>매칭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맑은 고딕" panose="020B0503020000020004" pitchFamily="50" charset="-127"/>
              <a:cs typeface="+mn-cs"/>
            </a:endParaRPr>
          </a:p>
          <a:p>
            <a:pPr marL="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rgbClr val="B71E42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72CA9B9-8D14-4AF2-934E-21FE4A339E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6122584"/>
            <a:ext cx="12191695" cy="7354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072537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실외이(가) 표시된 사진&#10;&#10;자동 생성된 설명">
            <a:extLst>
              <a:ext uri="{FF2B5EF4-FFF2-40B4-BE49-F238E27FC236}">
                <a16:creationId xmlns:a16="http://schemas.microsoft.com/office/drawing/2014/main" id="{DA8F46B2-977B-4B50-83AD-DAAD609023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662" y="992776"/>
            <a:ext cx="7367647" cy="4689566"/>
          </a:xfrm>
          <a:prstGeom prst="rect">
            <a:avLst/>
          </a:prstGeom>
        </p:spPr>
      </p:pic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A65CC36B-9AB9-4AEB-BDC4-5FED61054C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4732" y="2004813"/>
            <a:ext cx="2267266" cy="2848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7108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E8A3D4-A32C-4B66-8BFB-6D3369D700B6}"/>
              </a:ext>
            </a:extLst>
          </p:cNvPr>
          <p:cNvSpPr txBox="1"/>
          <p:nvPr/>
        </p:nvSpPr>
        <p:spPr>
          <a:xfrm>
            <a:off x="2793145" y="2956815"/>
            <a:ext cx="66057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600" dirty="0">
                <a:solidFill>
                  <a:prstClr val="black"/>
                </a:solidFill>
                <a:latin typeface="Gill Sans MT" panose="020B0502020104020203"/>
                <a:ea typeface="맑은 고딕" panose="020B0503020000020004" pitchFamily="50" charset="-127"/>
              </a:rPr>
              <a:t>1. </a:t>
            </a:r>
            <a:r>
              <a:rPr lang="ko-KR" altLang="en-US" sz="3600" dirty="0" err="1">
                <a:solidFill>
                  <a:prstClr val="black"/>
                </a:solidFill>
                <a:latin typeface="Gill Sans MT" panose="020B0502020104020203"/>
                <a:ea typeface="맑은 고딕" panose="020B0503020000020004" pitchFamily="50" charset="-127"/>
              </a:rPr>
              <a:t>특징점</a:t>
            </a:r>
            <a:r>
              <a:rPr lang="ko-KR" altLang="en-US" sz="3600" dirty="0">
                <a:solidFill>
                  <a:prstClr val="black"/>
                </a:solidFill>
                <a:latin typeface="Gill Sans MT" panose="020B0502020104020203"/>
                <a:ea typeface="맑은 고딕" panose="020B0503020000020004" pitchFamily="50" charset="-127"/>
              </a:rPr>
              <a:t> 매칭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 panose="020B0502020104020203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473636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8ED52D4-F716-4824-A51C-AD27294F29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3941" y="1819050"/>
            <a:ext cx="8364117" cy="3219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0543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B6E6531A-0776-43BA-A852-5FB5C77534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56085" y="533400"/>
            <a:ext cx="9079832" cy="5077326"/>
          </a:xfrm>
          <a:prstGeom prst="rect">
            <a:avLst/>
          </a:prstGeom>
          <a:gradFill>
            <a:gsLst>
              <a:gs pos="0">
                <a:srgbClr val="000001"/>
              </a:gs>
              <a:gs pos="100000">
                <a:srgbClr val="191919"/>
              </a:gs>
            </a:gsLst>
          </a:gradFill>
          <a:ln w="76200" cmpd="sng">
            <a:noFill/>
            <a:miter lim="800000"/>
          </a:ln>
          <a:effectLst>
            <a:outerShdw blurRad="127000" dist="228600" dir="4740000" sx="98000" sy="98000" algn="tl" rotWithShape="0">
              <a:srgbClr val="000000">
                <a:alpha val="34000"/>
              </a:srgb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8C5273F-2B84-46BF-A94F-1A20E13B3A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84605" y="763203"/>
            <a:ext cx="8622792" cy="4617720"/>
          </a:xfrm>
          <a:prstGeom prst="rect">
            <a:avLst/>
          </a:prstGeom>
          <a:gradFill>
            <a:gsLst>
              <a:gs pos="0">
                <a:srgbClr val="DADADA"/>
              </a:gs>
              <a:gs pos="100000">
                <a:srgbClr val="FFFFFE"/>
              </a:gs>
            </a:gsLst>
            <a:lin ang="16200000" scaled="0"/>
          </a:gradFill>
          <a:ln w="50800" cmpd="sng">
            <a:solidFill>
              <a:srgbClr val="191919"/>
            </a:solidFill>
            <a:miter lim="800000"/>
          </a:ln>
          <a:effectLst>
            <a:innerShdw blurRad="63500" dist="88900" dir="14100000">
              <a:srgbClr val="000000">
                <a:alpha val="30000"/>
              </a:srgbClr>
            </a:innerShdw>
          </a:effectLst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38AC9F8-3B06-43EF-9EEA-F228AFFE08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9237" y="2201474"/>
            <a:ext cx="7653528" cy="1741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1213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A8C42D6A-91D0-4FC8-91F8-1464F3C87C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763" y="643468"/>
            <a:ext cx="4903580" cy="483440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423BFE7D-D8B7-4BE3-9433-DEB3B61484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8857" y="1861048"/>
            <a:ext cx="5159676" cy="239924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582704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62C9703D-C8F9-44AD-A7C0-C2F3871F8C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160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95B5A21D-024F-45B8-8959-BF7065DD33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5291" y="598978"/>
            <a:ext cx="5601418" cy="4873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2739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실내, 좌석이(가) 표시된 사진&#10;&#10;자동 생성된 설명">
            <a:extLst>
              <a:ext uri="{FF2B5EF4-FFF2-40B4-BE49-F238E27FC236}">
                <a16:creationId xmlns:a16="http://schemas.microsoft.com/office/drawing/2014/main" id="{CE72B6B6-EDB0-443A-9A29-67C0D815D7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769" y="1276604"/>
            <a:ext cx="7438293" cy="3806451"/>
          </a:xfrm>
          <a:prstGeom prst="rect">
            <a:avLst/>
          </a:prstGeom>
        </p:spPr>
      </p:pic>
      <p:pic>
        <p:nvPicPr>
          <p:cNvPr id="5" name="그림 4" descr="실내, 과일, 닫기이(가) 표시된 사진&#10;&#10;자동 생성된 설명">
            <a:extLst>
              <a:ext uri="{FF2B5EF4-FFF2-40B4-BE49-F238E27FC236}">
                <a16:creationId xmlns:a16="http://schemas.microsoft.com/office/drawing/2014/main" id="{444342B4-127F-4814-90A9-2CA1D128ED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5966" y="1934307"/>
            <a:ext cx="2989385" cy="2989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7383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E8A3D4-A32C-4B66-8BFB-6D3369D700B6}"/>
              </a:ext>
            </a:extLst>
          </p:cNvPr>
          <p:cNvSpPr txBox="1"/>
          <p:nvPr/>
        </p:nvSpPr>
        <p:spPr>
          <a:xfrm>
            <a:off x="2793145" y="2956815"/>
            <a:ext cx="66057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600" dirty="0">
                <a:solidFill>
                  <a:prstClr val="black"/>
                </a:solidFill>
                <a:latin typeface="Gill Sans MT" panose="020B0502020104020203"/>
                <a:ea typeface="맑은 고딕" panose="020B0503020000020004" pitchFamily="50" charset="-127"/>
              </a:rPr>
              <a:t>2</a:t>
            </a:r>
            <a:r>
              <a:rPr kumimoji="0" lang="en-US" altLang="ko-KR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맑은 고딕" panose="020B0503020000020004" pitchFamily="50" charset="-127"/>
                <a:cs typeface="+mn-cs"/>
              </a:rPr>
              <a:t>. </a:t>
            </a:r>
            <a:r>
              <a:rPr kumimoji="0" lang="ko-KR" alt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맑은 고딕" panose="020B0503020000020004" pitchFamily="50" charset="-127"/>
                <a:cs typeface="+mn-cs"/>
              </a:rPr>
              <a:t>특징점</a:t>
            </a: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맑은 고딕" panose="020B0503020000020004" pitchFamily="50" charset="-127"/>
                <a:cs typeface="+mn-cs"/>
              </a:rPr>
              <a:t> </a:t>
            </a:r>
            <a:r>
              <a:rPr lang="ko-KR" altLang="en-US" sz="3600" dirty="0">
                <a:solidFill>
                  <a:prstClr val="black"/>
                </a:solidFill>
                <a:latin typeface="Gill Sans MT" panose="020B0502020104020203"/>
                <a:ea typeface="맑은 고딕" panose="020B0503020000020004" pitchFamily="50" charset="-127"/>
              </a:rPr>
              <a:t>추출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 panose="020B0502020104020203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75766549"/>
      </p:ext>
    </p:extLst>
  </p:cSld>
  <p:clrMapOvr>
    <a:masterClrMapping/>
  </p:clrMapOvr>
</p:sld>
</file>

<file path=ppt/theme/theme1.xml><?xml version="1.0" encoding="utf-8"?>
<a:theme xmlns:a="http://schemas.openxmlformats.org/drawingml/2006/main" name="갤러리">
  <a:themeElements>
    <a:clrScheme name="갤러리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갤러리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갤러리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366</TotalTime>
  <Words>37</Words>
  <Application>Microsoft Office PowerPoint</Application>
  <PresentationFormat>와이드스크린</PresentationFormat>
  <Paragraphs>12</Paragraphs>
  <Slides>20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3" baseType="lpstr">
      <vt:lpstr>Arial</vt:lpstr>
      <vt:lpstr>Gill Sans MT</vt:lpstr>
      <vt:lpstr>갤러리</vt:lpstr>
      <vt:lpstr>OpenCV python 2022.03.04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OpenCV python 2022.02.25</dc:title>
  <dc:creator>김민혁</dc:creator>
  <cp:lastModifiedBy>김민혁</cp:lastModifiedBy>
  <cp:revision>3</cp:revision>
  <dcterms:created xsi:type="dcterms:W3CDTF">2022-03-02T08:34:32Z</dcterms:created>
  <dcterms:modified xsi:type="dcterms:W3CDTF">2022-03-04T03:41:50Z</dcterms:modified>
</cp:coreProperties>
</file>